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9AA3C2-FFB2-46EA-98AE-5F9C5ED12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BA2F063-96CF-01FE-F8AD-6BE0BB991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9BBC7D-2C00-6B5F-7B80-69FF0B7F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476FA4-7D35-8463-7FD3-BDB082BB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1097AE4-AE32-2513-C089-41F936EC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90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8D725C-3E2D-96C0-DAA1-3031DC7F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BD38A7B-486C-08F6-D032-79903221E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1975EDD-C52C-93D8-BCE7-BD1BD296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6EF9311-EE80-E8DD-9950-9DA3F6BC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D2460F2-1998-C246-AE5C-7CD9491B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219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A7F44BB-E33F-9A6C-0E84-2BB87D1DA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6DE1E0A-CD47-F65F-DB1A-DC371F7D9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A1C41F1-C795-3461-9505-F23DC36E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E4069B3-15C4-C391-6C5A-812E8942F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7C4412B-3970-AA00-6797-FE335188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079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12A212-B69F-42C9-CE21-BF73191D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C686E4-441E-23F8-F43F-5259C0A4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EFEC25C-A722-662F-9B12-AD997C98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4E6FAEE-1DCB-B3F8-B614-F4C4719E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103AFC-914D-B81F-2304-3C0CD032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938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89208D-311A-55BA-A13D-FA4C42E4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BD3B761-EF82-EBA3-43E4-BCA5BD967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AEC4207-93C0-E06D-A4F2-2B2E4AE9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1991BF5-95A4-5E88-DEE1-23FAC586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EB6A6C4-4211-B950-0577-490A2D7C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675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4A64EF-BB75-204F-A248-91C2BCC6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1E4BD1B-457A-7FBE-688F-EECF59F12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59CCDBE-2DA2-9D78-0DB6-994833559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FD7C4D8-E08B-DCA6-BDF1-E1A82DC7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5BF89C9-9715-660C-707C-E5A6794B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C937616-7E18-15AF-8C52-3DBA3779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748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3192B3-739A-F441-6722-84713566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7CEDDB6-F754-295E-2009-2940DA69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0D906AC-291C-AF12-6A60-6101D0259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C064288-F8C8-D723-C099-61234E9B4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9307B16-65D1-D065-1BEB-09E4F2179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6D72C75-429E-CF7F-BB3C-8DD5DAA1E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D5678B8-54EC-CF63-4273-EF106775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82BBAC0-DFDD-341E-B221-7CA6A38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09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5A6FB6-CBDC-E111-1CE5-8D857E49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0815ABC-E057-BD70-0963-52F09658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3E50096-B76D-CF8C-7308-D20A703B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0CD196C-0EF4-B979-E971-ADBFE82D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6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C764A22-A45B-BA49-7E01-967E1589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D9AC7FE-58F7-8590-0C89-66A05CA4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07888C4-34E4-6F3C-9121-44AFEEA9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690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074D96-E66A-869E-630C-73160EFA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19E9F1B-92B5-3B7A-B014-FB74012A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1038B10-FB3E-E92A-102A-064C97D2D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AB353D9-186C-5D5B-B9FA-AAE3328F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7B2786F-C2E4-2FE1-75B4-0CB3A9A9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232AFBB-B587-AD10-3823-694FCF98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371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E28C7B-CC85-1897-0D76-9103B558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478214F-E724-9753-CA9B-C1AA66AE8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7960ACB-A8BB-AD74-93E9-0BD2AD2F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D7DD763-1137-A2F4-63D6-FC0BB04C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1A62BD0-52D5-2095-A3DD-FD218D21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5AF5C2E-CA51-B900-351E-B637BB7A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909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4CE1FCA-FB79-79CE-6FB3-B4661299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69D9C71-1867-FBF6-827E-8F6B34C5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D927D1E-49AF-99FD-5259-6917EA6A5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BDF8E-54E0-4866-B769-3F9A209805BF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3DD900F-ED74-AB60-DC51-A29CA4C84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43B960-DCAA-31FB-AF93-C60F91AA9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1654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t/thank-you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01722F6-36D4-0BE4-9BBE-C7FB750CCDBA}"/>
              </a:ext>
            </a:extLst>
          </p:cNvPr>
          <p:cNvSpPr txBox="1"/>
          <p:nvPr/>
        </p:nvSpPr>
        <p:spPr>
          <a:xfrm>
            <a:off x="1415846" y="235506"/>
            <a:ext cx="5558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ssistant ExtraBold" pitchFamily="2" charset="-79"/>
                <a:cs typeface="Assistant ExtraBold" pitchFamily="2" charset="-79"/>
              </a:rPr>
              <a:t>Information Retrieval Course</a:t>
            </a:r>
            <a:endParaRPr lang="en-IL" sz="3000" dirty="0"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3B40BB1-EFB2-2286-ABB2-04F89856531F}"/>
              </a:ext>
            </a:extLst>
          </p:cNvPr>
          <p:cNvSpPr txBox="1"/>
          <p:nvPr/>
        </p:nvSpPr>
        <p:spPr>
          <a:xfrm>
            <a:off x="1999460" y="949630"/>
            <a:ext cx="4746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ssistant ExtraBold" pitchFamily="2" charset="-79"/>
                <a:cs typeface="Assistant ExtraBold" pitchFamily="2" charset="-79"/>
              </a:rPr>
              <a:t>Wikipedia Search Engine</a:t>
            </a:r>
            <a:endParaRPr lang="en-IL" sz="4000" dirty="0"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C033E88-5348-133B-0CA9-B8FA5A73FC09}"/>
              </a:ext>
            </a:extLst>
          </p:cNvPr>
          <p:cNvSpPr txBox="1"/>
          <p:nvPr/>
        </p:nvSpPr>
        <p:spPr>
          <a:xfrm>
            <a:off x="2458533" y="2433195"/>
            <a:ext cx="408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ssistant" pitchFamily="2" charset="-79"/>
                <a:cs typeface="Assistant" pitchFamily="2" charset="-79"/>
              </a:rPr>
              <a:t>Presenters: </a:t>
            </a:r>
            <a:r>
              <a:rPr lang="en-US" b="1" dirty="0" err="1">
                <a:latin typeface="Assistant" pitchFamily="2" charset="-79"/>
                <a:cs typeface="Assistant" pitchFamily="2" charset="-79"/>
              </a:rPr>
              <a:t>Itay</a:t>
            </a:r>
            <a:r>
              <a:rPr lang="en-US" b="1" dirty="0">
                <a:latin typeface="Assistant" pitchFamily="2" charset="-79"/>
                <a:cs typeface="Assistant" pitchFamily="2" charset="-79"/>
              </a:rPr>
              <a:t> </a:t>
            </a:r>
            <a:r>
              <a:rPr lang="en-US" b="1" dirty="0" err="1">
                <a:latin typeface="Assistant" pitchFamily="2" charset="-79"/>
                <a:cs typeface="Assistant" pitchFamily="2" charset="-79"/>
              </a:rPr>
              <a:t>Saig</a:t>
            </a:r>
            <a:r>
              <a:rPr lang="en-US" b="1" dirty="0">
                <a:latin typeface="Assistant" pitchFamily="2" charset="-79"/>
                <a:cs typeface="Assistant" pitchFamily="2" charset="-79"/>
              </a:rPr>
              <a:t> &amp; Beni </a:t>
            </a:r>
            <a:r>
              <a:rPr lang="en-US" b="1" dirty="0" err="1">
                <a:latin typeface="Assistant" pitchFamily="2" charset="-79"/>
                <a:cs typeface="Assistant" pitchFamily="2" charset="-79"/>
              </a:rPr>
              <a:t>Ifland</a:t>
            </a:r>
            <a:endParaRPr lang="en-IL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F209C7C-535F-202D-2272-3F96E314CAF3}"/>
              </a:ext>
            </a:extLst>
          </p:cNvPr>
          <p:cNvSpPr txBox="1"/>
          <p:nvPr/>
        </p:nvSpPr>
        <p:spPr>
          <a:xfrm>
            <a:off x="3520417" y="2962653"/>
            <a:ext cx="408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ssistant" pitchFamily="2" charset="-79"/>
                <a:cs typeface="Assistant" pitchFamily="2" charset="-79"/>
              </a:rPr>
              <a:t>Winter 2022-23</a:t>
            </a: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תמונה 8" descr="תמונה שמכילה טקסט, אדם, תינוק, פעוט&#10;&#10;התיאור נוצר באופן אוטומטי">
            <a:extLst>
              <a:ext uri="{FF2B5EF4-FFF2-40B4-BE49-F238E27FC236}">
                <a16:creationId xmlns:a16="http://schemas.microsoft.com/office/drawing/2014/main" id="{E7611AF7-DBB0-A555-C77E-5FE1F4712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85" y="450255"/>
            <a:ext cx="3421654" cy="40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C0CDC24-C48B-941A-0804-76EFCB5B4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b="2058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2E99790-93B1-3B78-A438-1D94E66F7C12}"/>
              </a:ext>
            </a:extLst>
          </p:cNvPr>
          <p:cNvSpPr txBox="1"/>
          <p:nvPr/>
        </p:nvSpPr>
        <p:spPr>
          <a:xfrm>
            <a:off x="7807334" y="2025056"/>
            <a:ext cx="6098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Body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B0004E5-F365-106F-16DF-736DB017D0ED}"/>
              </a:ext>
            </a:extLst>
          </p:cNvPr>
          <p:cNvSpPr txBox="1"/>
          <p:nvPr/>
        </p:nvSpPr>
        <p:spPr>
          <a:xfrm>
            <a:off x="7242184" y="158519"/>
            <a:ext cx="6098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Title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F3CA1C3-676A-03C9-7045-8951C04E209D}"/>
              </a:ext>
            </a:extLst>
          </p:cNvPr>
          <p:cNvSpPr txBox="1"/>
          <p:nvPr/>
        </p:nvSpPr>
        <p:spPr>
          <a:xfrm>
            <a:off x="2826776" y="158519"/>
            <a:ext cx="6098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Anchor</a:t>
            </a:r>
          </a:p>
        </p:txBody>
      </p:sp>
    </p:spTree>
    <p:extLst>
      <p:ext uri="{BB962C8B-B14F-4D97-AF65-F5344CB8AC3E}">
        <p14:creationId xmlns:p14="http://schemas.microsoft.com/office/powerpoint/2010/main" val="376078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8CEB81D-2423-4488-91E2-6621FACF4424}"/>
              </a:ext>
            </a:extLst>
          </p:cNvPr>
          <p:cNvSpPr txBox="1"/>
          <p:nvPr/>
        </p:nvSpPr>
        <p:spPr>
          <a:xfrm>
            <a:off x="635118" y="485173"/>
            <a:ext cx="7446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Our Best Results</a:t>
            </a:r>
            <a:endParaRPr lang="en-IL" sz="6000" dirty="0">
              <a:solidFill>
                <a:schemeClr val="bg1"/>
              </a:solidFill>
              <a:latin typeface="Assistant ExtraBold" pitchFamily="2" charset="-79"/>
              <a:cs typeface="Assistant ExtraBold" pitchFamily="2" charset="-79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E1CB78F-A94B-D61A-DDDA-F79565F3C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243" r="21645" b="-708"/>
          <a:stretch/>
        </p:blipFill>
        <p:spPr>
          <a:xfrm>
            <a:off x="635118" y="1778383"/>
            <a:ext cx="10203518" cy="70788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2BCFCD1-8064-4C35-16D2-2F2FD7BA4993}"/>
              </a:ext>
            </a:extLst>
          </p:cNvPr>
          <p:cNvSpPr txBox="1"/>
          <p:nvPr/>
        </p:nvSpPr>
        <p:spPr>
          <a:xfrm>
            <a:off x="635118" y="2767280"/>
            <a:ext cx="9039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Top Secrets:</a:t>
            </a:r>
          </a:p>
          <a:p>
            <a:pPr algn="l"/>
            <a:endParaRPr lang="en-US" sz="4000" dirty="0">
              <a:solidFill>
                <a:schemeClr val="bg1"/>
              </a:solidFill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75DE6A6-E45C-05DE-F43B-F53B45DA544B}"/>
              </a:ext>
            </a:extLst>
          </p:cNvPr>
          <p:cNvSpPr txBox="1"/>
          <p:nvPr/>
        </p:nvSpPr>
        <p:spPr>
          <a:xfrm>
            <a:off x="531879" y="3536721"/>
            <a:ext cx="72463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 Short Queries : focus on title index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E53DB7A-7FD6-304A-ABC6-8233EA98BBED}"/>
              </a:ext>
            </a:extLst>
          </p:cNvPr>
          <p:cNvSpPr txBox="1"/>
          <p:nvPr/>
        </p:nvSpPr>
        <p:spPr>
          <a:xfrm>
            <a:off x="4789311" y="4556944"/>
            <a:ext cx="60983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9600" b="1" i="0" dirty="0">
                <a:solidFill>
                  <a:schemeClr val="bg1"/>
                </a:solidFill>
                <a:latin typeface="Garamond" panose="02020404030301010803" pitchFamily="18" charset="0"/>
              </a:rPr>
              <a:t>SUS???</a:t>
            </a:r>
            <a:endParaRPr lang="en-US" sz="9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תמונה 1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91EEB5D-52AB-6661-B394-9C8DF4495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9" y="4160389"/>
            <a:ext cx="4065120" cy="2639292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5A34575-1477-31C4-F209-BFF3BD56ACCA}"/>
              </a:ext>
            </a:extLst>
          </p:cNvPr>
          <p:cNvSpPr txBox="1"/>
          <p:nvPr/>
        </p:nvSpPr>
        <p:spPr>
          <a:xfrm>
            <a:off x="2763678" y="4311055"/>
            <a:ext cx="2782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Assistant ExtraBold" pitchFamily="2" charset="-79"/>
                <a:cs typeface="Assistant ExtraBold" pitchFamily="2" charset="-79"/>
              </a:rPr>
              <a:t>Return 100 docs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BE8BA35-A425-3856-B98C-2F8C51C9B7D8}"/>
              </a:ext>
            </a:extLst>
          </p:cNvPr>
          <p:cNvSpPr txBox="1"/>
          <p:nvPr/>
        </p:nvSpPr>
        <p:spPr>
          <a:xfrm>
            <a:off x="2512426" y="5786200"/>
            <a:ext cx="27827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Assistant ExtraBold" pitchFamily="2" charset="-79"/>
                <a:cs typeface="Assistant ExtraBold" pitchFamily="2" charset="-79"/>
              </a:rPr>
              <a:t>Return only 5</a:t>
            </a:r>
          </a:p>
        </p:txBody>
      </p:sp>
    </p:spTree>
    <p:extLst>
      <p:ext uri="{BB962C8B-B14F-4D97-AF65-F5344CB8AC3E}">
        <p14:creationId xmlns:p14="http://schemas.microsoft.com/office/powerpoint/2010/main" val="26252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55A0D63-25FC-BD6A-8109-858C54BD944D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Map@40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C4E121-1678-BA3D-74E4-25C67DBE5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702897"/>
            <a:ext cx="5702113" cy="232361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2759487-C6E9-876E-F050-160AD4698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77" y="3601309"/>
            <a:ext cx="2611316" cy="26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5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E962FCD-68FF-FD63-A55C-E51F831036D0}"/>
              </a:ext>
            </a:extLst>
          </p:cNvPr>
          <p:cNvSpPr txBox="1"/>
          <p:nvPr/>
        </p:nvSpPr>
        <p:spPr>
          <a:xfrm>
            <a:off x="5044886" y="396683"/>
            <a:ext cx="7446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ssistant ExtraBold" pitchFamily="2" charset="-79"/>
                <a:cs typeface="Assistant ExtraBold" pitchFamily="2" charset="-79"/>
              </a:rPr>
              <a:t> Good luck on your exams</a:t>
            </a:r>
            <a:endParaRPr lang="en-IL" sz="6000" dirty="0">
              <a:latin typeface="Assistant ExtraBold" pitchFamily="2" charset="-79"/>
              <a:cs typeface="Assistant ExtraBol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288053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49</Words>
  <Application>Microsoft Office PowerPoint</Application>
  <PresentationFormat>מסך רחב</PresentationFormat>
  <Paragraphs>15</Paragraphs>
  <Slides>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2" baseType="lpstr">
      <vt:lpstr>Arial</vt:lpstr>
      <vt:lpstr>Assistant</vt:lpstr>
      <vt:lpstr>Assistant ExtraBold</vt:lpstr>
      <vt:lpstr>Calibri</vt:lpstr>
      <vt:lpstr>Calibri Light</vt:lpstr>
      <vt:lpstr>Garamond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בני  איפלנד</dc:creator>
  <cp:lastModifiedBy>בני  איפלנד</cp:lastModifiedBy>
  <cp:revision>4</cp:revision>
  <dcterms:created xsi:type="dcterms:W3CDTF">2023-01-15T21:58:10Z</dcterms:created>
  <dcterms:modified xsi:type="dcterms:W3CDTF">2023-01-15T23:18:20Z</dcterms:modified>
</cp:coreProperties>
</file>